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4"/>
    <p:sldMasterId id="214748368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9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5" name="Google Shape;195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6" name="Google Shape;196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3" name="Google Shape;203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rVul3RGVW_4udBobwKJbEU3g1DoQXgYF/view" TargetMode="External"/><Relationship Id="rId4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635850" y="1582275"/>
            <a:ext cx="49296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</a:pPr>
            <a:r>
              <a:rPr lang="en" sz="3350"/>
              <a:t>Mojaloop Foundation and GLEIF</a:t>
            </a:r>
            <a:endParaRPr sz="335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0"/>
              <a:buFont typeface="Arial"/>
              <a:buNone/>
            </a:pPr>
            <a:r>
              <a:rPr lang="en" sz="3350"/>
              <a:t>Partnership</a:t>
            </a:r>
            <a:endParaRPr sz="3350"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PI 26 Convening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November 2024</a:t>
            </a:r>
            <a:endParaRPr/>
          </a:p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5398" y="287725"/>
            <a:ext cx="1982100" cy="19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45" title="GLEIF-video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80" name="Google Shape;280;p46"/>
          <p:cNvSpPr txBox="1"/>
          <p:nvPr>
            <p:ph idx="1" type="body"/>
          </p:nvPr>
        </p:nvSpPr>
        <p:spPr>
          <a:xfrm>
            <a:off x="628650" y="1369226"/>
            <a:ext cx="7886700" cy="36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Clare Rowley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Arunjay Katakam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rPr lang="en"/>
              <a:t>Paul Makin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ct val="36036"/>
              <a:buNone/>
            </a:pPr>
            <a:r>
              <a:t/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How can this new partnership be used to increase LEI registration?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How should it be complemented to address other use cases?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What about the casual trader? Is there an international way of addressing payments to people, trading as informal businesses?</a:t>
            </a:r>
            <a:endParaRPr/>
          </a:p>
          <a:p>
            <a:pPr indent="-351979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ct val="100000"/>
              <a:buChar char="•"/>
            </a:pPr>
            <a:r>
              <a:rPr lang="en"/>
              <a:t>Is there an opportunity to extend LEI registration down to Tier 4 - at appropriate cost?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628650" y="1369225"/>
            <a:ext cx="7886700" cy="3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/>
              <a:t>We are seeing convergence around the need for a more formal approach to payments addressing, as it relates to P2M: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Merchant Payments workstream has completed (for now); encompassing Merchant Registry and the use of scheme-specific merchant IDs for addressing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Implies a role for formalised registration, anti-fraud measures etc.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COMESA deployments are intended to encompass cross-border merchant transactions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So merchant identities must cross-borders with them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FATF Travel Rule will require extensive counter party identification with all transactions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But: the revolution can be tokenised.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LEIs</a:t>
            </a:r>
            <a:endParaRPr/>
          </a:p>
        </p:txBody>
      </p:sp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Long (20 digits</a:t>
            </a:r>
            <a:endParaRPr sz="26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/>
              <a:t>alphanumeric)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Unique worldwide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Only useful for larger businesses</a:t>
            </a:r>
            <a:endParaRPr sz="2650"/>
          </a:p>
          <a:p>
            <a:pPr indent="-3968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50"/>
              <a:buChar char="•"/>
            </a:pPr>
            <a:r>
              <a:rPr lang="en" sz="2650"/>
              <a:t>Not usable for USSD; only QR</a:t>
            </a:r>
            <a:endParaRPr sz="2650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41" name="Google Shape;24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309675" y="4372200"/>
            <a:ext cx="8468100" cy="8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b="1" lang="en"/>
              <a:t>LEIs are a game changer for KYB, but they’re not a silver bullet. Need complementary solutions for sole traders, and need to improve registration in our focus countries.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Also, The Verifiable LEI (vLEI)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628650" y="1369225"/>
            <a:ext cx="7886700" cy="34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Provides instant, automated identity verification of legal entities and their persons in official and functional roles. 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Verification can be cryptographically bound to official documents, transactions and interactions.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 sz="6000"/>
              <a:t>⇒</a:t>
            </a:r>
            <a:endParaRPr sz="6000"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Hub Operators and DFSPs should have LEIs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Using vLEIs, these legal entities can appoint staff to represent themselves to each other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Roles and authorisations can be verified using vLEI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Enhances operational security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"/>
              <a:t>Given these synergies….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</a:pPr>
            <a:r>
              <a:rPr lang="en"/>
              <a:t>…it should come as no surprise that the Mojaloop Foundation and GLEIF are entering into a partnership agreement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This is intended to lead to a PoC/pilot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Preferably relating to cross-border merchant payments</a:t>
            </a:r>
            <a:endParaRPr/>
          </a:p>
          <a:p>
            <a:pPr indent="-3619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Exploration of the applicability and utility of vLEIs would also be welcome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Over to…..</a:t>
            </a:r>
            <a:endParaRPr/>
          </a:p>
        </p:txBody>
      </p:sp>
      <p:sp>
        <p:nvSpPr>
          <p:cNvPr id="267" name="Google Shape;267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400" y="1579087"/>
            <a:ext cx="7075201" cy="287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